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1"/>
  </p:notesMasterIdLst>
  <p:sldIdLst>
    <p:sldId id="2030" r:id="rId2"/>
    <p:sldId id="2035" r:id="rId3"/>
    <p:sldId id="2006" r:id="rId4"/>
    <p:sldId id="2007" r:id="rId5"/>
    <p:sldId id="2031" r:id="rId6"/>
    <p:sldId id="2032" r:id="rId7"/>
    <p:sldId id="2034" r:id="rId8"/>
    <p:sldId id="2036" r:id="rId9"/>
    <p:sldId id="2026" r:id="rId10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>
    <p:extLst/>
  </p:cmAuthor>
  <p:cmAuthor id="2" name="Microsoft Office User" initials="Office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96202" autoAdjust="0"/>
  </p:normalViewPr>
  <p:slideViewPr>
    <p:cSldViewPr snapToGrid="0" snapToObjects="1">
      <p:cViewPr varScale="1">
        <p:scale>
          <a:sx n="113" d="100"/>
          <a:sy n="113" d="100"/>
        </p:scale>
        <p:origin x="475" y="67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6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9137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592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4328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11007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8575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56" r:id="rId4"/>
    <p:sldLayoutId id="2147483953" r:id="rId5"/>
    <p:sldLayoutId id="2147483959" r:id="rId6"/>
    <p:sldLayoutId id="2147483960" r:id="rId7"/>
    <p:sldLayoutId id="2147483958" r:id="rId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676" y="0"/>
            <a:ext cx="5042648" cy="5143500"/>
          </a:xfrm>
          <a:prstGeom prst="rect">
            <a:avLst/>
          </a:prstGeom>
        </p:spPr>
      </p:pic>
      <p:sp>
        <p:nvSpPr>
          <p:cNvPr id="1880" name="Rectangle 1879"/>
          <p:cNvSpPr/>
          <p:nvPr/>
        </p:nvSpPr>
        <p:spPr>
          <a:xfrm>
            <a:off x="3516231" y="4708465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604111" y="4718233"/>
            <a:ext cx="19357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1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Project Game – TEAM 2</a:t>
            </a:r>
            <a:endParaRPr lang="en-US" sz="1200" spc="1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604111" y="4718233"/>
            <a:ext cx="19357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100" dirty="0" err="1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Projec</a:t>
            </a:r>
            <a:r>
              <a:rPr lang="en-US" sz="1200" spc="1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Game – TEAM 2</a:t>
            </a:r>
            <a:endParaRPr lang="en-US" sz="1200" spc="1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731767" y="1199789"/>
            <a:ext cx="1872344" cy="1872346"/>
            <a:chOff x="1391256" y="1132618"/>
            <a:chExt cx="1872344" cy="187234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9B7B10C-F3F6-3C40-9A01-BC1557556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7594565">
              <a:off x="1391255" y="1132619"/>
              <a:ext cx="1872346" cy="1872344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836039" y="1837960"/>
              <a:ext cx="9784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spc="113" dirty="0" smtClean="0">
                  <a:solidFill>
                    <a:schemeClr val="bg1"/>
                  </a:solidFill>
                  <a:latin typeface="Montserrat Bold"/>
                  <a:ea typeface="Nunito Bold" charset="0"/>
                  <a:cs typeface="Nunito Bold" charset="0"/>
                </a:rPr>
                <a:t>IDEA</a:t>
              </a:r>
              <a:endParaRPr lang="en-US" sz="24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13223EF-3C28-CD44-8631-B0D3A78B67DB}"/>
              </a:ext>
            </a:extLst>
          </p:cNvPr>
          <p:cNvSpPr txBox="1"/>
          <p:nvPr/>
        </p:nvSpPr>
        <p:spPr>
          <a:xfrm>
            <a:off x="3263599" y="289248"/>
            <a:ext cx="2794548" cy="65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 smtClean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CATEGORY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336443" y="1134735"/>
            <a:ext cx="1962406" cy="2002454"/>
            <a:chOff x="3648213" y="1133426"/>
            <a:chExt cx="1962406" cy="200245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A9EE10A-9D51-E543-9DD8-C873349B2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7886810">
              <a:off x="3628189" y="1153450"/>
              <a:ext cx="2002454" cy="1962406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979559" y="1836650"/>
              <a:ext cx="12997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spc="113" dirty="0" smtClean="0">
                  <a:solidFill>
                    <a:schemeClr val="bg1"/>
                  </a:solidFill>
                  <a:latin typeface="Montserrat Bold"/>
                  <a:ea typeface="Nunito Bold" charset="0"/>
                  <a:cs typeface="Nunito Bold" charset="0"/>
                </a:rPr>
                <a:t>STORY</a:t>
              </a:r>
              <a:endParaRPr lang="en-US" sz="24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16231" y="2845887"/>
            <a:ext cx="1872344" cy="1872346"/>
            <a:chOff x="2136893" y="3148203"/>
            <a:chExt cx="1872344" cy="187234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9B7B10C-F3F6-3C40-9A01-BC1557556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7594565">
              <a:off x="2136892" y="3148204"/>
              <a:ext cx="1872346" cy="1872344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2514450" y="3689949"/>
              <a:ext cx="126541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spc="113" dirty="0" smtClean="0">
                  <a:solidFill>
                    <a:schemeClr val="bg1"/>
                  </a:solidFill>
                  <a:latin typeface="Montserrat Bold"/>
                  <a:ea typeface="Nunito Bold" charset="0"/>
                  <a:cs typeface="Nunito Bold" charset="0"/>
                </a:rPr>
                <a:t>GAME </a:t>
              </a:r>
              <a:br>
                <a:rPr lang="en-US" sz="2400" b="1" spc="113" dirty="0" smtClean="0">
                  <a:solidFill>
                    <a:schemeClr val="bg1"/>
                  </a:solidFill>
                  <a:latin typeface="Montserrat Bold"/>
                  <a:ea typeface="Nunito Bold" charset="0"/>
                  <a:cs typeface="Nunito Bold" charset="0"/>
                </a:rPr>
              </a:br>
              <a:r>
                <a:rPr lang="en-US" sz="2400" b="1" spc="113" dirty="0" smtClean="0">
                  <a:solidFill>
                    <a:schemeClr val="bg1"/>
                  </a:solidFill>
                  <a:latin typeface="Montserrat Bold"/>
                  <a:ea typeface="Nunito Bold" charset="0"/>
                  <a:cs typeface="Nunito Bold" charset="0"/>
                </a:rPr>
                <a:t>PLAY</a:t>
              </a:r>
              <a:endParaRPr lang="en-US" sz="24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77358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505322" y="1528980"/>
            <a:ext cx="713657" cy="16312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000" b="1" dirty="0">
                <a:solidFill>
                  <a:schemeClr val="bg1"/>
                </a:solidFill>
                <a:latin typeface="Montserrat Bold"/>
                <a:ea typeface="Nunito Black" charset="0"/>
                <a:cs typeface="Nunito Black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5741749" y="2067974"/>
            <a:ext cx="17700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spc="225" dirty="0" smtClean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IDEA</a:t>
            </a:r>
            <a:endParaRPr lang="en-US" sz="4800" b="1" spc="225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A96CC98-C392-9244-8E90-3070F7E088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10367" y="995408"/>
            <a:ext cx="6123266" cy="268207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828800" y="1773476"/>
            <a:ext cx="5486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Montserrat Bold"/>
                <a:ea typeface="Nunito Bold" charset="0"/>
                <a:cs typeface="Nunito Bold" charset="0"/>
              </a:rPr>
              <a:t>Had </a:t>
            </a:r>
            <a:r>
              <a:rPr lang="en-US" sz="22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Montserrat Bold"/>
                <a:ea typeface="Nunito Bold" charset="0"/>
                <a:cs typeface="Nunito Bold" charset="0"/>
              </a:rPr>
              <a:t>inspiration </a:t>
            </a:r>
            <a:r>
              <a:rPr lang="en-US" sz="2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Montserrat Bold"/>
                <a:ea typeface="Nunito Bold" charset="0"/>
                <a:cs typeface="Nunito Bold" charset="0"/>
              </a:rPr>
              <a:t>from</a:t>
            </a:r>
            <a:r>
              <a:rPr lang="en-US" sz="2200" b="1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/>
            </a:r>
            <a:br>
              <a:rPr lang="en-US" sz="2200" b="1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</a:br>
            <a:r>
              <a:rPr lang="en-US" sz="2200" b="1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 Bubble games.</a:t>
            </a:r>
          </a:p>
          <a:p>
            <a:pPr algn="ctr"/>
            <a:r>
              <a:rPr lang="en-US" sz="2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Montserrat Bold"/>
                <a:ea typeface="Nunito Bold" charset="0"/>
                <a:cs typeface="Nunito Bold" charset="0"/>
              </a:rPr>
              <a:t>Combined with</a:t>
            </a:r>
          </a:p>
          <a:p>
            <a:pPr algn="ctr"/>
            <a:r>
              <a:rPr lang="en-US" sz="2200" b="1" dirty="0" smtClean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Defense games.</a:t>
            </a:r>
            <a:endParaRPr lang="en-US" sz="2200" b="1" dirty="0">
              <a:solidFill>
                <a:schemeClr val="bg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8295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2" y="591968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413149" y="1528980"/>
            <a:ext cx="89800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000" b="1" dirty="0" smtClean="0">
                <a:solidFill>
                  <a:schemeClr val="bg1"/>
                </a:solidFill>
                <a:latin typeface="Montserrat Bold"/>
                <a:ea typeface="Nunito Black" charset="0"/>
                <a:cs typeface="Nunito Black" charset="0"/>
              </a:rPr>
              <a:t>2</a:t>
            </a:r>
            <a:endParaRPr lang="en-US" sz="10000" b="1" dirty="0">
              <a:solidFill>
                <a:schemeClr val="bg1"/>
              </a:solidFill>
              <a:latin typeface="Montserrat Bold"/>
              <a:ea typeface="Nunito Black" charset="0"/>
              <a:cs typeface="Nunito Black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5623521" y="2067974"/>
            <a:ext cx="24157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spc="225" dirty="0" smtClean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STORY</a:t>
            </a:r>
            <a:endParaRPr lang="en-US" sz="4800" b="1" spc="225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41586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54" y="394335"/>
            <a:ext cx="7743825" cy="434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7642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764324" y="-334326"/>
            <a:ext cx="5615352" cy="5729950"/>
            <a:chOff x="1764324" y="-334326"/>
            <a:chExt cx="5615352" cy="57299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832D7E8-5A9C-7144-B139-AAF5EEC0AB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7886810">
              <a:off x="1707025" y="-277027"/>
              <a:ext cx="5729950" cy="561535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107397" y="1984345"/>
              <a:ext cx="4949753" cy="10926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500" b="1" spc="113" dirty="0" smtClean="0">
                  <a:solidFill>
                    <a:schemeClr val="accent1"/>
                  </a:solidFill>
                  <a:latin typeface="Montserrat Bold"/>
                  <a:ea typeface="Nunito Bold" charset="0"/>
                  <a:cs typeface="Nunito Bold" charset="0"/>
                </a:rPr>
                <a:t>GAMEPLAY</a:t>
              </a:r>
              <a:endParaRPr lang="en-US" sz="6500" b="1" spc="113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31695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inal traill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340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91580" y="1962263"/>
            <a:ext cx="2776017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Any questions?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62843" y="1160782"/>
            <a:ext cx="24192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29694</TotalTime>
  <Words>29</Words>
  <Application>Microsoft Office PowerPoint</Application>
  <PresentationFormat>On-screen Show (16:9)</PresentationFormat>
  <Paragraphs>18</Paragraphs>
  <Slides>9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Lato</vt:lpstr>
      <vt:lpstr>Montserrat Bold</vt:lpstr>
      <vt:lpstr>Nunito Black</vt:lpstr>
      <vt:lpstr>Nunito Bold</vt:lpstr>
      <vt:lpstr>Roboto Regular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Designed by Slidesmash</dc:title>
  <dc:subject/>
  <dc:creator>Designed by Slidesmash</dc:creator>
  <cp:keywords/>
  <dc:description/>
  <cp:lastModifiedBy>Le Nhu</cp:lastModifiedBy>
  <cp:revision>5954</cp:revision>
  <dcterms:created xsi:type="dcterms:W3CDTF">2014-11-12T21:47:38Z</dcterms:created>
  <dcterms:modified xsi:type="dcterms:W3CDTF">2019-03-08T02:30:59Z</dcterms:modified>
  <cp:category/>
</cp:coreProperties>
</file>

<file path=docProps/thumbnail.jpeg>
</file>